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70" r:id="rId9"/>
    <p:sldId id="266" r:id="rId10"/>
    <p:sldId id="277" r:id="rId11"/>
    <p:sldId id="271" r:id="rId12"/>
    <p:sldId id="274" r:id="rId13"/>
    <p:sldId id="273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/>
  </p:normalViewPr>
  <p:slideViewPr>
    <p:cSldViewPr>
      <p:cViewPr varScale="1">
        <p:scale>
          <a:sx n="39" d="100"/>
          <a:sy n="39" d="100"/>
        </p:scale>
        <p:origin x="-3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7449A-FE65-4567-A192-D7C3BEDF698A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E5C96-B925-4025-AA17-2BB3E28AB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E5C96-B925-4025-AA17-2BB3E28ABCA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E42633D-D79A-46C5-A601-E996D883054B}" type="datetimeFigureOut">
              <a:rPr lang="en-US" smtClean="0"/>
              <a:pPr/>
              <a:t>10/14/2010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3539570-272D-4784-9BE7-9BC862D64E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pull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z.about.com/d/humanresources/1/0/r/C/BFBusinesssu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600200"/>
            <a:ext cx="2875208" cy="4343400"/>
          </a:xfrm>
          <a:prstGeom prst="rect">
            <a:avLst/>
          </a:prstGeom>
          <a:noFill/>
        </p:spPr>
      </p:pic>
      <p:pic>
        <p:nvPicPr>
          <p:cNvPr id="14342" name="Picture 6" descr="http://z.about.com/d/humanresources/1/0/0/D/BCShirtt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2828925"/>
            <a:ext cx="2705100" cy="40290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830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Dress for Success!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7406640" cy="990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Men’s Professional Dress for Career Advancement </a:t>
            </a:r>
          </a:p>
          <a:p>
            <a:r>
              <a:rPr lang="en-US" sz="2100" dirty="0" smtClean="0"/>
              <a:t>Presented by Thom Brooks, Vice President for Instructional Services</a:t>
            </a:r>
            <a:endParaRPr lang="en-US" sz="2100" dirty="0"/>
          </a:p>
        </p:txBody>
      </p:sp>
      <p:pic>
        <p:nvPicPr>
          <p:cNvPr id="9" name="Picture 8" descr="man dress for succes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34275" y="3019425"/>
            <a:ext cx="1609725" cy="3838575"/>
          </a:xfrm>
          <a:prstGeom prst="rect">
            <a:avLst/>
          </a:prstGeom>
        </p:spPr>
      </p:pic>
      <p:pic>
        <p:nvPicPr>
          <p:cNvPr id="34818" name="Picture 2" descr="http://ccdf.ca/ccdf/NewCoach/english/newimages/Module%20D%20Grapics/D98%20Man%20standing%20holding%20suit%20fron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1828800"/>
            <a:ext cx="1640680" cy="502920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styles to complement your appearance</a:t>
            </a:r>
            <a:endParaRPr lang="en-US" dirty="0"/>
          </a:p>
        </p:txBody>
      </p:sp>
      <p:pic>
        <p:nvPicPr>
          <p:cNvPr id="1028" name="Picture 4" descr="http://www.life123.com/bm.pix/bigstockphoto_detail_of_a_suit_and_a_tie_3089043.s600x6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143000"/>
            <a:ext cx="3810000" cy="5715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36" name="Picture 12" descr="http://cdn-write.demandstudios.com/upload/1000/100/00/8/11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362325"/>
            <a:ext cx="4448175" cy="34956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34" name="Picture 10" descr="http://z.hubpages.com/u/62552_f24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1676400"/>
            <a:ext cx="2362200" cy="31527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4" name="Picture 10" descr="beforetallman.jpg image by AndEVsai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286000"/>
            <a:ext cx="3171825" cy="4572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styles to complement your appearance – Suits for Tall, Slim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35608" y="1905000"/>
            <a:ext cx="3657600" cy="42824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Do’s:</a:t>
            </a:r>
          </a:p>
          <a:p>
            <a:r>
              <a:rPr lang="en-US" dirty="0" smtClean="0"/>
              <a:t>Patterns and Solids</a:t>
            </a:r>
          </a:p>
          <a:p>
            <a:r>
              <a:rPr lang="en-US" dirty="0" smtClean="0"/>
              <a:t>Sport Coats</a:t>
            </a:r>
          </a:p>
          <a:p>
            <a:r>
              <a:rPr lang="en-US" dirty="0" smtClean="0"/>
              <a:t>Cuffs</a:t>
            </a:r>
          </a:p>
          <a:p>
            <a:r>
              <a:rPr lang="en-US" dirty="0" smtClean="0"/>
              <a:t>Pleats</a:t>
            </a:r>
          </a:p>
          <a:p>
            <a:r>
              <a:rPr lang="en-US" dirty="0" smtClean="0"/>
              <a:t>Double vents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Goal: </a:t>
            </a:r>
          </a:p>
          <a:p>
            <a:pPr>
              <a:buNone/>
            </a:pPr>
            <a:r>
              <a:rPr lang="en-US" sz="2400" dirty="0" smtClean="0"/>
              <a:t>Broaden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76088" y="1905000"/>
            <a:ext cx="3657600" cy="42824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u="sng" dirty="0" smtClean="0"/>
              <a:t>Don’ts:</a:t>
            </a:r>
          </a:p>
          <a:p>
            <a:r>
              <a:rPr lang="en-US" dirty="0" smtClean="0"/>
              <a:t>Open jackets</a:t>
            </a:r>
          </a:p>
          <a:p>
            <a:r>
              <a:rPr lang="en-US" dirty="0" smtClean="0"/>
              <a:t>Deep gorges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Cautions:</a:t>
            </a:r>
          </a:p>
          <a:p>
            <a:r>
              <a:rPr lang="en-US" dirty="0" smtClean="0"/>
              <a:t>Flat front pants</a:t>
            </a:r>
          </a:p>
          <a:p>
            <a:r>
              <a:rPr lang="en-US" dirty="0" smtClean="0"/>
              <a:t>Solid ties with solid suits</a:t>
            </a:r>
          </a:p>
          <a:p>
            <a:r>
              <a:rPr lang="en-US" dirty="0" smtClean="0"/>
              <a:t>Stripes</a:t>
            </a:r>
          </a:p>
          <a:p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men.style.com/slideshows/mens/standalone/gq/fashion/0906/howtosuit/00008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286000"/>
            <a:ext cx="3714750" cy="4572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styles to complement your appearance – Suits for Shorter men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35608" y="1905000"/>
            <a:ext cx="3657600" cy="42824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Do’s:</a:t>
            </a:r>
          </a:p>
          <a:p>
            <a:r>
              <a:rPr lang="en-US" sz="3000" dirty="0" smtClean="0"/>
              <a:t>Solids and Stripes</a:t>
            </a:r>
          </a:p>
          <a:p>
            <a:r>
              <a:rPr lang="en-US" sz="3000" dirty="0" smtClean="0"/>
              <a:t>Unbuttoned Jacket</a:t>
            </a:r>
          </a:p>
          <a:p>
            <a:r>
              <a:rPr lang="en-US" sz="3000" dirty="0" smtClean="0"/>
              <a:t>3 Button coats</a:t>
            </a:r>
          </a:p>
          <a:p>
            <a:r>
              <a:rPr lang="en-US" sz="3000" dirty="0" smtClean="0"/>
              <a:t>Unvented coats</a:t>
            </a:r>
          </a:p>
          <a:p>
            <a:endParaRPr lang="en-US" sz="3000" dirty="0" smtClean="0"/>
          </a:p>
          <a:p>
            <a:endParaRPr lang="en-US" sz="3000" dirty="0" smtClean="0"/>
          </a:p>
          <a:p>
            <a:pPr>
              <a:buNone/>
            </a:pPr>
            <a:r>
              <a:rPr lang="en-US" sz="2600" dirty="0" smtClean="0"/>
              <a:t>Goal: </a:t>
            </a:r>
          </a:p>
          <a:p>
            <a:pPr>
              <a:buNone/>
            </a:pPr>
            <a:r>
              <a:rPr lang="en-US" sz="2600" dirty="0" smtClean="0"/>
              <a:t>Lengthen</a:t>
            </a:r>
          </a:p>
          <a:p>
            <a:pPr>
              <a:buNone/>
            </a:pPr>
            <a:endParaRPr lang="en-US" sz="2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76088" y="1905000"/>
            <a:ext cx="3657600" cy="42824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Don’ts:</a:t>
            </a:r>
          </a:p>
          <a:p>
            <a:r>
              <a:rPr lang="en-US" sz="3000" dirty="0" smtClean="0"/>
              <a:t>Cuffed pants</a:t>
            </a:r>
          </a:p>
          <a:p>
            <a:r>
              <a:rPr lang="en-US" sz="3000" dirty="0" smtClean="0"/>
              <a:t>Patterns</a:t>
            </a:r>
          </a:p>
          <a:p>
            <a:r>
              <a:rPr lang="en-US" sz="3000" dirty="0" smtClean="0"/>
              <a:t>Double-breasted</a:t>
            </a:r>
            <a:br>
              <a:rPr lang="en-US" sz="3000" dirty="0" smtClean="0"/>
            </a:br>
            <a:r>
              <a:rPr lang="en-US" sz="3000" dirty="0" smtClean="0"/>
              <a:t>coats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Cautions:</a:t>
            </a:r>
          </a:p>
          <a:p>
            <a:r>
              <a:rPr lang="en-US" sz="3000" dirty="0" smtClean="0"/>
              <a:t>Pleat front pants</a:t>
            </a:r>
          </a:p>
          <a:p>
            <a:r>
              <a:rPr lang="en-US" sz="3000" dirty="0" smtClean="0"/>
              <a:t>Sport coat and pants</a:t>
            </a:r>
          </a:p>
          <a:p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http://www.popculturepost.com/wp-content/uploads/2007/07/00015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590800"/>
            <a:ext cx="3171825" cy="4572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styles to complement your appearance – Suits for Heavy set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35608" y="1905000"/>
            <a:ext cx="3657600" cy="42824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Do’s</a:t>
            </a:r>
            <a:r>
              <a:rPr lang="en-US" u="sng" dirty="0" smtClean="0"/>
              <a:t>:</a:t>
            </a:r>
          </a:p>
          <a:p>
            <a:r>
              <a:rPr lang="en-US" sz="3000" dirty="0" smtClean="0"/>
              <a:t>Solids and Stripes</a:t>
            </a:r>
          </a:p>
          <a:p>
            <a:r>
              <a:rPr lang="en-US" sz="3000" dirty="0" smtClean="0"/>
              <a:t>Darker colors</a:t>
            </a:r>
          </a:p>
          <a:p>
            <a:r>
              <a:rPr lang="en-US" sz="3000" dirty="0" smtClean="0"/>
              <a:t>Unbuttoned Jacket</a:t>
            </a:r>
          </a:p>
          <a:p>
            <a:r>
              <a:rPr lang="en-US" sz="3000" dirty="0" smtClean="0"/>
              <a:t>2 Button coats</a:t>
            </a:r>
          </a:p>
          <a:p>
            <a:r>
              <a:rPr lang="en-US" sz="3000" dirty="0" smtClean="0"/>
              <a:t>Narrow lapels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Goal: </a:t>
            </a:r>
          </a:p>
          <a:p>
            <a:pPr>
              <a:buNone/>
            </a:pPr>
            <a:r>
              <a:rPr lang="en-US" dirty="0" smtClean="0"/>
              <a:t>Lengthen  and slim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276088" y="1905000"/>
            <a:ext cx="3657600" cy="428244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Don’ts:</a:t>
            </a:r>
          </a:p>
          <a:p>
            <a:r>
              <a:rPr lang="en-US" sz="3000" dirty="0" smtClean="0"/>
              <a:t>Patterns</a:t>
            </a:r>
          </a:p>
          <a:p>
            <a:r>
              <a:rPr lang="en-US" sz="3000" dirty="0" smtClean="0"/>
              <a:t>High button suits</a:t>
            </a:r>
          </a:p>
          <a:p>
            <a:r>
              <a:rPr lang="en-US" sz="3000" dirty="0" smtClean="0"/>
              <a:t>Double-breasted coats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Cautions:</a:t>
            </a:r>
          </a:p>
          <a:p>
            <a:r>
              <a:rPr lang="en-US" sz="3000" dirty="0" smtClean="0"/>
              <a:t>Pleat front pants</a:t>
            </a:r>
          </a:p>
          <a:p>
            <a:r>
              <a:rPr lang="en-US" sz="3000" dirty="0" smtClean="0"/>
              <a:t>Cuffed pants</a:t>
            </a:r>
          </a:p>
          <a:p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dba-oracle.com/images/professional_dress_sho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9900" y="4533899"/>
            <a:ext cx="2324100" cy="232410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 Attention to the details!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Grooming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Neat hair</a:t>
            </a:r>
          </a:p>
          <a:p>
            <a:r>
              <a:rPr lang="en-US" dirty="0" smtClean="0"/>
              <a:t>Clean nails</a:t>
            </a:r>
          </a:p>
          <a:p>
            <a:r>
              <a:rPr lang="en-US" dirty="0" smtClean="0"/>
              <a:t>Facial stubble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u="sng" dirty="0" smtClean="0"/>
              <a:t>Coordinating:</a:t>
            </a:r>
          </a:p>
          <a:p>
            <a:r>
              <a:rPr lang="en-US" dirty="0" smtClean="0"/>
              <a:t>Belt &amp; Shoes</a:t>
            </a:r>
          </a:p>
          <a:p>
            <a:r>
              <a:rPr lang="en-US" dirty="0" smtClean="0"/>
              <a:t>Socks &amp; pants</a:t>
            </a:r>
          </a:p>
          <a:p>
            <a:r>
              <a:rPr lang="en-US" dirty="0" smtClean="0"/>
              <a:t>Metals &amp; Jewelry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Attire</a:t>
            </a:r>
            <a:r>
              <a:rPr lang="en-US" dirty="0" smtClean="0"/>
              <a:t>:</a:t>
            </a:r>
          </a:p>
          <a:p>
            <a:r>
              <a:rPr lang="en-US" dirty="0" smtClean="0"/>
              <a:t>Shirt neatly pressed</a:t>
            </a:r>
          </a:p>
          <a:p>
            <a:r>
              <a:rPr lang="en-US" dirty="0" smtClean="0"/>
              <a:t>Clean and lint free</a:t>
            </a:r>
          </a:p>
          <a:p>
            <a:r>
              <a:rPr lang="en-US" dirty="0" smtClean="0"/>
              <a:t>Shoes polished, touched up</a:t>
            </a:r>
          </a:p>
          <a:p>
            <a:r>
              <a:rPr lang="en-US" dirty="0" smtClean="0"/>
              <a:t>Laces tied, tightly</a:t>
            </a:r>
          </a:p>
          <a:p>
            <a:r>
              <a:rPr lang="en-US" dirty="0" smtClean="0"/>
              <a:t>Socks are long enough</a:t>
            </a:r>
          </a:p>
          <a:p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confident!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447800"/>
            <a:ext cx="6031992" cy="2971800"/>
          </a:xfrm>
        </p:spPr>
        <p:txBody>
          <a:bodyPr/>
          <a:lstStyle/>
          <a:p>
            <a:pPr>
              <a:buClr>
                <a:schemeClr val="accent3">
                  <a:lumMod val="75000"/>
                </a:schemeClr>
              </a:buClr>
              <a:buSzPct val="100000"/>
              <a:buFont typeface="Wingdings 2" pitchFamily="18" charset="2"/>
              <a:buChar char=""/>
            </a:pPr>
            <a:r>
              <a:rPr lang="en-US" dirty="0" smtClean="0"/>
              <a:t>Dress appropriately for your audience</a:t>
            </a:r>
          </a:p>
          <a:p>
            <a:pPr>
              <a:buClr>
                <a:schemeClr val="accent3">
                  <a:lumMod val="75000"/>
                </a:schemeClr>
              </a:buClr>
              <a:buSzPct val="100000"/>
              <a:buFont typeface="Wingdings 2" pitchFamily="18" charset="2"/>
              <a:buChar char=""/>
            </a:pPr>
            <a:r>
              <a:rPr lang="en-US" dirty="0" smtClean="0"/>
              <a:t>Select clothing that complements your appearance</a:t>
            </a:r>
          </a:p>
          <a:p>
            <a:pPr>
              <a:buClr>
                <a:schemeClr val="accent3">
                  <a:lumMod val="75000"/>
                </a:schemeClr>
              </a:buClr>
              <a:buSzPct val="100000"/>
              <a:buFont typeface="Wingdings 2" pitchFamily="18" charset="2"/>
              <a:buChar char=""/>
            </a:pPr>
            <a:r>
              <a:rPr lang="en-US" dirty="0" smtClean="0"/>
              <a:t>Practice dressing for success</a:t>
            </a:r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		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Clothes make the man. Naked people have little or no influence on society. </a:t>
            </a:r>
          </a:p>
          <a:p>
            <a:pPr marL="0">
              <a:buNone/>
            </a:pP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en-US" sz="32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-- Mark Twain</a:t>
            </a:r>
          </a:p>
        </p:txBody>
      </p:sp>
      <p:pic>
        <p:nvPicPr>
          <p:cNvPr id="13316" name="Picture 4" descr="http://thisrecording.com/storage/Mark%20Twa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"/>
            <a:ext cx="3810000" cy="4324351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it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7327392" cy="4663440"/>
          </a:xfrm>
        </p:spPr>
        <p:txBody>
          <a:bodyPr/>
          <a:lstStyle/>
          <a:p>
            <a:pPr marL="0">
              <a:buNone/>
            </a:pPr>
            <a:r>
              <a:rPr lang="en-US" dirty="0" smtClean="0"/>
              <a:t>People may form perceptions about you and your abilities based on clothing and body language:</a:t>
            </a:r>
          </a:p>
          <a:p>
            <a:pPr marL="0">
              <a:buNone/>
            </a:pPr>
            <a:endParaRPr lang="en-US" dirty="0" smtClean="0"/>
          </a:p>
          <a:p>
            <a:pPr marL="1371600" lvl="1"/>
            <a:r>
              <a:rPr lang="en-US" sz="2800" dirty="0" smtClean="0"/>
              <a:t>Professionalism</a:t>
            </a:r>
          </a:p>
          <a:p>
            <a:pPr marL="1371600" lvl="1"/>
            <a:r>
              <a:rPr lang="en-US" sz="2800" dirty="0" smtClean="0"/>
              <a:t>Level of sophistication</a:t>
            </a:r>
          </a:p>
          <a:p>
            <a:pPr marL="1371600" lvl="1"/>
            <a:r>
              <a:rPr lang="en-US" sz="2800" dirty="0" smtClean="0"/>
              <a:t>Intelligence</a:t>
            </a:r>
          </a:p>
          <a:p>
            <a:pPr marL="1371600" lvl="1"/>
            <a:r>
              <a:rPr lang="en-US" sz="2800" dirty="0" smtClean="0"/>
              <a:t>Credibility</a:t>
            </a:r>
          </a:p>
          <a:p>
            <a:pPr marL="1371600" lvl="1"/>
            <a:r>
              <a:rPr lang="en-US" sz="2800" dirty="0" smtClean="0"/>
              <a:t>Motivation</a:t>
            </a:r>
          </a:p>
          <a:p>
            <a:pPr marL="1371600" lvl="1"/>
            <a:r>
              <a:rPr lang="en-US" sz="2800" dirty="0" smtClean="0"/>
              <a:t>Job Knowledge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7410" name="Picture 2" descr="http://jasonbarone.com/wp-content/uploads/2009/01/jason-barone-professional-blue-edit-512x6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990600"/>
            <a:ext cx="4023360" cy="50292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http://fashionindie.com/wp-content/uploads/2009/04/2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1" y="389228"/>
            <a:ext cx="3090852" cy="5798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what is appropriate dress to make a good first impression?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133600"/>
            <a:ext cx="7498080" cy="4114800"/>
          </a:xfrm>
        </p:spPr>
        <p:txBody>
          <a:bodyPr/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Dress “one notch” above the norm  - know your audience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Select styles and colors that complement your appearance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Pay attention to details of attire and grooming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Be confident in your appearance</a:t>
            </a:r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expresspros.com/Shared/Images/Intervi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011680"/>
            <a:ext cx="3337278" cy="484632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“norms” of dress for your audience?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905000"/>
            <a:ext cx="45720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Them</a:t>
            </a:r>
            <a:r>
              <a:rPr lang="en-US" sz="2800" dirty="0" smtClean="0"/>
              <a:t>:  	Jeans, polo shirts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You</a:t>
            </a:r>
            <a:r>
              <a:rPr lang="en-US" sz="2800" dirty="0" smtClean="0"/>
              <a:t>: 	  	Slacks, dress shirt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Them</a:t>
            </a:r>
            <a:r>
              <a:rPr lang="en-US" sz="2800" dirty="0" smtClean="0"/>
              <a:t>:  	Slacks, dress shirt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You</a:t>
            </a:r>
            <a:r>
              <a:rPr lang="en-US" sz="2800" dirty="0" smtClean="0"/>
              <a:t>: 	   	Sport coat, tie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Them</a:t>
            </a:r>
            <a:r>
              <a:rPr lang="en-US" sz="2800" dirty="0" smtClean="0"/>
              <a:t>:   	Sport coat, tie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</a:rPr>
              <a:t>You</a:t>
            </a:r>
            <a:r>
              <a:rPr lang="en-US" sz="2800" dirty="0" smtClean="0"/>
              <a:t>:	    	Suit</a:t>
            </a:r>
            <a:endParaRPr lang="en-US" sz="28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styles to complement your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Facial Shape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Collar-Typ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38800" y="1447800"/>
            <a:ext cx="2495550" cy="4991100"/>
          </a:xfrm>
        </p:spPr>
      </p:pic>
      <p:sp>
        <p:nvSpPr>
          <p:cNvPr id="6" name="Oval 5"/>
          <p:cNvSpPr/>
          <p:nvPr/>
        </p:nvSpPr>
        <p:spPr>
          <a:xfrm>
            <a:off x="2133600" y="2667000"/>
            <a:ext cx="1981200" cy="1905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286000" y="4724400"/>
            <a:ext cx="1676400" cy="16002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410200" y="1295400"/>
            <a:ext cx="2819400" cy="29718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styles to complement your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Facial Shape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Collar-Typ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38800" y="1447800"/>
            <a:ext cx="2495550" cy="4991100"/>
          </a:xfrm>
        </p:spPr>
      </p:pic>
      <p:sp>
        <p:nvSpPr>
          <p:cNvPr id="6" name="Oval 5"/>
          <p:cNvSpPr/>
          <p:nvPr/>
        </p:nvSpPr>
        <p:spPr>
          <a:xfrm>
            <a:off x="1600200" y="2590800"/>
            <a:ext cx="1600200" cy="23622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29000" y="4343400"/>
            <a:ext cx="1371600" cy="2057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86400" y="3886200"/>
            <a:ext cx="2819400" cy="29718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styles to complement your appearance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Facial Shape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Collar-Types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38800" y="1447800"/>
            <a:ext cx="2495550" cy="4991100"/>
          </a:xfrm>
        </p:spPr>
      </p:pic>
      <p:sp>
        <p:nvSpPr>
          <p:cNvPr id="9" name="Oval 8"/>
          <p:cNvSpPr/>
          <p:nvPr/>
        </p:nvSpPr>
        <p:spPr>
          <a:xfrm>
            <a:off x="2286000" y="3048000"/>
            <a:ext cx="1981200" cy="24384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257800" y="1295400"/>
            <a:ext cx="3048000" cy="5334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583</TotalTime>
  <Words>348</Words>
  <Application>Microsoft Office PowerPoint</Application>
  <PresentationFormat>On-screen Show (4:3)</PresentationFormat>
  <Paragraphs>127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Dress for Success!</vt:lpstr>
      <vt:lpstr>      </vt:lpstr>
      <vt:lpstr>Why does it matter?</vt:lpstr>
      <vt:lpstr>Slide 4</vt:lpstr>
      <vt:lpstr>So what is appropriate dress to make a good first impression?</vt:lpstr>
      <vt:lpstr>What are the “norms” of dress for your audience?</vt:lpstr>
      <vt:lpstr>Select styles to complement your appearance</vt:lpstr>
      <vt:lpstr>Select styles to complement your appearance</vt:lpstr>
      <vt:lpstr>Select styles to complement your appearance</vt:lpstr>
      <vt:lpstr>Select styles to complement your appearance</vt:lpstr>
      <vt:lpstr>Select styles to complement your appearance – Suits for Tall, Slim</vt:lpstr>
      <vt:lpstr>Select styles to complement your appearance – Suits for Shorter men</vt:lpstr>
      <vt:lpstr>Select styles to complement your appearance – Suits for Heavy set</vt:lpstr>
      <vt:lpstr>Pay Attention to the details!</vt:lpstr>
      <vt:lpstr>Be confident!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Dress for Success!</dc:title>
  <dc:creator>scc</dc:creator>
  <cp:lastModifiedBy>Computer Center</cp:lastModifiedBy>
  <cp:revision>71</cp:revision>
  <dcterms:created xsi:type="dcterms:W3CDTF">2009-09-21T15:08:44Z</dcterms:created>
  <dcterms:modified xsi:type="dcterms:W3CDTF">2010-10-14T18:34:23Z</dcterms:modified>
</cp:coreProperties>
</file>